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0" r:id="rId3"/>
    <p:sldId id="264" r:id="rId4"/>
    <p:sldId id="257" r:id="rId5"/>
    <p:sldId id="262" r:id="rId6"/>
    <p:sldId id="261" r:id="rId7"/>
    <p:sldId id="258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1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0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3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90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3347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48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91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49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76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19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9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1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5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2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9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39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n building in a cornfield">
            <a:extLst>
              <a:ext uri="{FF2B5EF4-FFF2-40B4-BE49-F238E27FC236}">
                <a16:creationId xmlns:a16="http://schemas.microsoft.com/office/drawing/2014/main" id="{DACA3205-2498-9CF8-9C65-35BD1937E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9F7799-F7EF-AA61-EBC9-DE55C2DEB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507076"/>
            <a:ext cx="6696951" cy="3275215"/>
          </a:xfrm>
        </p:spPr>
        <p:txBody>
          <a:bodyPr>
            <a:normAutofit/>
          </a:bodyPr>
          <a:lstStyle/>
          <a:p>
            <a:r>
              <a:rPr lang="bg-BG" dirty="0" err="1"/>
              <a:t>Фермичка</a:t>
            </a:r>
            <a:endParaRPr lang="bg-BG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32E359D-D51E-A773-8D4C-E8C4EF04E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4865" y="6068290"/>
            <a:ext cx="6696951" cy="723207"/>
          </a:xfrm>
        </p:spPr>
        <p:txBody>
          <a:bodyPr>
            <a:normAutofit/>
          </a:bodyPr>
          <a:lstStyle/>
          <a:p>
            <a:r>
              <a:rPr lang="bg-BG" b="1" dirty="0">
                <a:solidFill>
                  <a:srgbClr val="B214B6"/>
                </a:solidFill>
              </a:rPr>
              <a:t>От Никола Дерменджиев и Теодор Тодоров</a:t>
            </a:r>
          </a:p>
        </p:txBody>
      </p:sp>
    </p:spTree>
    <p:extLst>
      <p:ext uri="{BB962C8B-B14F-4D97-AF65-F5344CB8AC3E}">
        <p14:creationId xmlns:p14="http://schemas.microsoft.com/office/powerpoint/2010/main" val="278754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41069"/>
            <a:ext cx="5666509" cy="1816332"/>
          </a:xfrm>
        </p:spPr>
        <p:txBody>
          <a:bodyPr/>
          <a:lstStyle/>
          <a:p>
            <a:r>
              <a:rPr lang="en-US" dirty="0" smtClean="0"/>
              <a:t>ERM </a:t>
            </a:r>
            <a:r>
              <a:rPr lang="bg-BG" dirty="0" smtClean="0"/>
              <a:t>Диаграма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949" y="2194560"/>
            <a:ext cx="2471651" cy="4024125"/>
          </a:xfrm>
        </p:spPr>
        <p:txBody>
          <a:bodyPr/>
          <a:lstStyle/>
          <a:p>
            <a:pPr marL="0" indent="0">
              <a:buNone/>
            </a:pPr>
            <a:r>
              <a:rPr lang="bg-BG" dirty="0" smtClean="0"/>
              <a:t>Планираме животните да имат много различни атрибути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824644"/>
            <a:ext cx="7934239" cy="44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2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2E75F28-3504-9029-3047-1BCBD470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47" y="764373"/>
            <a:ext cx="11229753" cy="1293028"/>
          </a:xfrm>
        </p:spPr>
        <p:txBody>
          <a:bodyPr/>
          <a:lstStyle/>
          <a:p>
            <a:pPr algn="ctr"/>
            <a:r>
              <a:rPr lang="en-US" dirty="0"/>
              <a:t>Trello Board</a:t>
            </a:r>
            <a:endParaRPr lang="bg-BG" dirty="0"/>
          </a:p>
        </p:txBody>
      </p:sp>
      <p:pic>
        <p:nvPicPr>
          <p:cNvPr id="13" name="Контейнер за съдържание 12">
            <a:extLst>
              <a:ext uri="{FF2B5EF4-FFF2-40B4-BE49-F238E27FC236}">
                <a16:creationId xmlns:a16="http://schemas.microsoft.com/office/drawing/2014/main" id="{4AC97899-3FEB-EF2C-35AB-BC218B90B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74" y="2268352"/>
            <a:ext cx="8261498" cy="420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48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5FDA24-B7CC-9195-5C12-2CA05452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039089" y="723206"/>
            <a:ext cx="9800706" cy="955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Логин</a:t>
            </a:r>
            <a:r>
              <a:rPr lang="en-US" sz="6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spc="-15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екрана</a:t>
            </a:r>
            <a:endParaRPr lang="en-US" sz="60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510" y="1935794"/>
            <a:ext cx="7867642" cy="39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342" y="207420"/>
            <a:ext cx="10433857" cy="1293028"/>
          </a:xfrm>
        </p:spPr>
        <p:txBody>
          <a:bodyPr/>
          <a:lstStyle/>
          <a:p>
            <a:pPr algn="ctr"/>
            <a:r>
              <a:rPr lang="bg-BG" dirty="0" smtClean="0"/>
              <a:t>Регистрация прозорец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061" y="1792792"/>
            <a:ext cx="8838420" cy="44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2" y="831273"/>
            <a:ext cx="10982498" cy="1226128"/>
          </a:xfrm>
        </p:spPr>
        <p:txBody>
          <a:bodyPr/>
          <a:lstStyle/>
          <a:p>
            <a:pPr algn="ctr"/>
            <a:r>
              <a:rPr lang="bg-BG" dirty="0" smtClean="0"/>
              <a:t>Забравена парола екрана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950" y="2282031"/>
            <a:ext cx="7658100" cy="384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49" y="2282031"/>
            <a:ext cx="7677007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6D6097-C2E7-1B14-5DFB-A159548F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03" y="1363287"/>
            <a:ext cx="4987636" cy="2069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bg-BG" sz="6600" spc="-150" dirty="0" smtClean="0"/>
              <a:t>Неща за правене</a:t>
            </a:r>
            <a:endParaRPr lang="en-US" sz="66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597C1801-8378-0221-F7BF-958B1A04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633576"/>
            <a:ext cx="5731624" cy="385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A41FA4-696A-5844-D87F-DEB767CA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151" y="427021"/>
            <a:ext cx="8610600" cy="1293028"/>
          </a:xfrm>
        </p:spPr>
        <p:txBody>
          <a:bodyPr/>
          <a:lstStyle/>
          <a:p>
            <a:pPr algn="ctr"/>
            <a:r>
              <a:rPr lang="bg-BG" dirty="0"/>
              <a:t>Базата данни</a:t>
            </a:r>
          </a:p>
        </p:txBody>
      </p:sp>
      <p:pic>
        <p:nvPicPr>
          <p:cNvPr id="5" name="Контейнер за съдържание 4" descr="Картина, която съдържа текст, Шрифт, линия, номер&#10;&#10;Описанието е генерирано автоматично">
            <a:extLst>
              <a:ext uri="{FF2B5EF4-FFF2-40B4-BE49-F238E27FC236}">
                <a16:creationId xmlns:a16="http://schemas.microsoft.com/office/drawing/2014/main" id="{2B276C79-98CA-FC34-B76B-66B8C9C22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42" y="4191680"/>
            <a:ext cx="10230418" cy="2067077"/>
          </a:xfrm>
        </p:spPr>
      </p:pic>
      <p:pic>
        <p:nvPicPr>
          <p:cNvPr id="7" name="Картина 6" descr="Картина, която съдържа текст, Шрифт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E14806A4-C82C-50DC-2DFE-72806B3BE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42" y="2095131"/>
            <a:ext cx="10230418" cy="18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8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B4F2C69-09CE-2E05-BCD7-21C04FA8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9087"/>
            <a:ext cx="4663438" cy="1874345"/>
          </a:xfrm>
        </p:spPr>
        <p:txBody>
          <a:bodyPr anchor="b">
            <a:normAutofit/>
          </a:bodyPr>
          <a:lstStyle/>
          <a:p>
            <a:pPr algn="l"/>
            <a:r>
              <a:rPr lang="bg-BG" sz="3200" dirty="0"/>
              <a:t>Благодаря ви за вниманието!!!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96C8BC3-2A08-EA3E-2ED3-56DBE4CD2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  <a:p>
            <a:endParaRPr lang="bg-BG" sz="1600"/>
          </a:p>
        </p:txBody>
      </p:sp>
      <p:pic>
        <p:nvPicPr>
          <p:cNvPr id="5" name="Картина 4" descr="Картина, която съдържа дрехи, на открито, говедо, човек&#10;&#10;Описанието е генерирано автоматично">
            <a:extLst>
              <a:ext uri="{FF2B5EF4-FFF2-40B4-BE49-F238E27FC236}">
                <a16:creationId xmlns:a16="http://schemas.microsoft.com/office/drawing/2014/main" id="{6AC0B180-76B9-3229-E1C8-3181FC3475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3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  <p:pic>
        <p:nvPicPr>
          <p:cNvPr id="7" name="Картина 6" descr="Картина, която съдържа говедо, добитък, крава, говеда&#10;&#10;Описанието е генерирано автоматично">
            <a:extLst>
              <a:ext uri="{FF2B5EF4-FFF2-40B4-BE49-F238E27FC236}">
                <a16:creationId xmlns:a16="http://schemas.microsoft.com/office/drawing/2014/main" id="{89BDDF45-665E-C587-ECEE-2BF5677E6D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1" y="2477176"/>
            <a:ext cx="5315701" cy="43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83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5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Следа от самолет">
  <a:themeElements>
    <a:clrScheme name="Следа от самолет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а от самолет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а от самолет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Следа от самолет</Template>
  <TotalTime>153</TotalTime>
  <Words>35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Следа от самолет</vt:lpstr>
      <vt:lpstr>Фермичка</vt:lpstr>
      <vt:lpstr>ERM Диаграма</vt:lpstr>
      <vt:lpstr>Trello Board</vt:lpstr>
      <vt:lpstr>Логин екрана</vt:lpstr>
      <vt:lpstr>Регистрация прозорец</vt:lpstr>
      <vt:lpstr>Забравена парола екрана</vt:lpstr>
      <vt:lpstr>Неща за правене</vt:lpstr>
      <vt:lpstr>Базата данни</vt:lpstr>
      <vt:lpstr>Благодаря ви за вниманието!!!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Фермичка</dc:title>
  <dc:creator>Teodor Todorov</dc:creator>
  <cp:lastModifiedBy>Teodor Todorov</cp:lastModifiedBy>
  <cp:revision>7</cp:revision>
  <dcterms:created xsi:type="dcterms:W3CDTF">2024-01-22T10:08:55Z</dcterms:created>
  <dcterms:modified xsi:type="dcterms:W3CDTF">2024-01-29T14:19:06Z</dcterms:modified>
</cp:coreProperties>
</file>